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590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6244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Fashion-MNIST Classification: ANN vs CNN Performance Analysis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9413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Presenter: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Nandan Kodi (P2937669)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03491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Neural Systems Coursework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575697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0171"/>
            <a:ext cx="84596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&amp; Future Work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7084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329232"/>
            <a:ext cx="3237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 CNN Architecture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75845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CNN exclusively for Fashion-MNIST and similar image classification tasks to ensure best results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37084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4329232"/>
            <a:ext cx="32749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Apply Data Augmentation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39715" y="475845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random rotations, flips, and zooms to improve generalization and push performance further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37084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4329232"/>
            <a:ext cx="35413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 Dropout Regularization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87282" y="4758452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Apply dropout to dense layers to prevent overfitting and potentially increase test accuracy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6555"/>
            <a:ext cx="75564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7800" dirty="0"/>
          </a:p>
        </p:txBody>
      </p:sp>
      <p:sp>
        <p:nvSpPr>
          <p:cNvPr id="4" name="Text 1"/>
          <p:cNvSpPr/>
          <p:nvPr/>
        </p:nvSpPr>
        <p:spPr>
          <a:xfrm>
            <a:off x="793790" y="4454604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Questions &amp; Discussion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99538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Nandan Kodi | P2937669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806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941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Context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20266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study evaluates the Fashion-MNIST dataset classification task using two distinct neural network architectures: a basic Artificial Neural Network (ANN) and a sophisticated Convolutional Neural Network (CNN).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6941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Problem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420266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primary aim is to perform a comprehensive comparison revealing the strengths and weaknesses of ANN versus CNN for image classification tasks, incorporating essential machine learning steps from preprocessing to evaluation.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107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Objectives &amp; Goals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7983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3106341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5859" y="3269933"/>
            <a:ext cx="267891" cy="267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2148" y="3900011"/>
            <a:ext cx="29746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Compare Architectures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992148" y="4329232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 performance differences between ANN and CNN models on Fashion-MNIST classification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07437" y="2907983"/>
            <a:ext cx="4215408" cy="2572226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795" y="3106341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506" y="3269933"/>
            <a:ext cx="267891" cy="267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05795" y="3900011"/>
            <a:ext cx="28484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Performance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5405795" y="4329232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 systematic hyperparameter tuning to maximize test accuracy for both models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21203" y="2907983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9561" y="3106341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3272" y="3269933"/>
            <a:ext cx="267891" cy="2678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19561" y="39000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Provide Insights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19561" y="4329232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 data-driven recommendations based on meticulous evaluation using confusion matrices and accuracy metrics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793790" y="570345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expected outcome is to identify the superior architecture for fashion image classification and understand the impact of various hyperparameters on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4753"/>
            <a:ext cx="650093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Methodology &amp; Approach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16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5991"/>
            <a:ext cx="6422231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10890"/>
            <a:ext cx="24818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74011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Normalized pixel values and separated Fashion-MNIST into training, validation, and testing sets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414379" y="285166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3165991"/>
            <a:ext cx="6422231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379" y="3310890"/>
            <a:ext cx="31665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Preliminary Investigation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14379" y="374011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Trained both ANN and CNN for 10, 20, 30, 40, and 50 epochs to evaluate training duration impact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93790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16937"/>
            <a:ext cx="6422231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181600"/>
            <a:ext cx="29989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Hyperparameter Tuning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561082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Systematically tested learning rates (0.01, 0.001, 0.0001), dense units (64, 128, 256), and activation functions (ReLU, Tanh, Sigmoid)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414379" y="472237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5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5016937"/>
            <a:ext cx="6422231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14379" y="51816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Final Evaluation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414379" y="5610820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optimized models and conducted thorough evaluation using confusion matrices and performance visualizations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17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&amp; Materials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26262"/>
            <a:ext cx="30472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Dataset: Fashion-MNIST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934778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Grayscale images of fashion items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21731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10 clothing categories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708684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Training, validation, and test splits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9563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Normalized pixel values (0-1 range)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212086" y="3426262"/>
            <a:ext cx="28613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Parameters Tested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6212086" y="393477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Learning Rates: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0.01, 0.001, 0.0001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212086" y="443091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Dense Layer Units: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64, 128, 256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212086" y="492704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Activation Functions: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ReLU, Tanh, Sigmoid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212086" y="542317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 Epochs: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10, 20, 30, 40, 50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585"/>
            <a:ext cx="619136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Implementation Process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1017032" y="2080498"/>
            <a:ext cx="22860" cy="5085517"/>
          </a:xfrm>
          <a:prstGeom prst="roundRect">
            <a:avLst>
              <a:gd name="adj" fmla="val 13023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217414" y="2292310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208049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68204" y="211770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009418" y="2148721"/>
            <a:ext cx="25519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Design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2009418" y="2577941"/>
            <a:ext cx="118271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 two distinct models: basic ANN with fully connected layers and complex CNN with convolutional layers for spatial feature extraction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217414" y="3821668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93790" y="3609856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868204" y="364706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2009418" y="3678079"/>
            <a:ext cx="26155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Initial Training Phase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2009418" y="4107299"/>
            <a:ext cx="1182719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Conducted preliminary experiments across multiple epoch counts to establish baseline performance and identify optimal training duration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1217414" y="5351026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793790" y="513921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868204" y="517642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2009418" y="52074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Systematic Tuning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09418" y="5636657"/>
            <a:ext cx="118271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Performed isolated hyperparameter experiments, testing one variable at a time while maintaining control over others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217414" y="6562844"/>
            <a:ext cx="595313" cy="22860"/>
          </a:xfrm>
          <a:prstGeom prst="roundRect">
            <a:avLst>
              <a:gd name="adj" fmla="val 13023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93790" y="635103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68204" y="638823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2009418" y="64192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Final Optimization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2009418" y="6848475"/>
            <a:ext cx="118271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Combined best-performing hyperparameters to build final optimized versions of both ANN and CNN architectures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4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Results &amp; Findings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88375"/>
            <a:ext cx="13042821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01410" y="319599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0125" y="332267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Hyperparameter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3609380" y="332267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ANN Best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214824" y="332267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ANN Optimal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820269" y="332267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CNN Best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425714" y="332267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CNN Optimal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76689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000125" y="389358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Epochs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3609380" y="3893582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0.8852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214824" y="3893582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820269" y="3893582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0.9076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1425714" y="389358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30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33780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00125" y="446448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Learning Rate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3609380" y="446448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0.8652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824" y="446448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0.0001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269" y="4464487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0.8741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1425714" y="446448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0.001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01410" y="490870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1000125" y="503539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Dense Units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3609380" y="503539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0.8821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6214824" y="503539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256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8820269" y="503539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0.9067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1425714" y="503539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256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547961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000125" y="560629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Activation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3609380" y="560629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0.8828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6214824" y="560629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ReLU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8820269" y="560629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0.9065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1425714" y="560629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Tanh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4271"/>
            <a:ext cx="69340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Discussion &amp; Interpretation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003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Insights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40887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CNN architecture consistently outperformed the ANN across all experiments, demonstrating superior learning capability for image classification tasks. The performance gap of approximately </a:t>
            </a:r>
            <a:r>
              <a:rPr lang="en-US" sz="1550" dirty="0">
                <a:solidFill>
                  <a:srgbClr val="E7BF6A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2.5%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remained consistent even after thorough optimization.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85763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Hyperparameter tuning provided incremental improvements, but </a:t>
            </a:r>
            <a:r>
              <a:rPr lang="en-US" sz="15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architecture choice proved to be the most critical factor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 achieving high accuracy on Fashion-MNIST.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2900363"/>
            <a:ext cx="31003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Encountered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564874" y="340887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Balancing training time with performance gains beyond 30 epochs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11337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Finding optimal learning rates that prevented both underfitting and overfitting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81786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Managing computational resources during extensive hyperparameter search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63153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challenges were addressed through systematic experimentation and careful monitoring of validation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973"/>
            <a:ext cx="58619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Summary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6" y="3123128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Convolutional Neural Network (CNN) has been clearly proven through experimental results to be superior for Fashion-MNIST classification, achieving </a:t>
            </a:r>
            <a:r>
              <a:rPr lang="en-US" sz="1550" dirty="0">
                <a:solidFill>
                  <a:srgbClr val="E7BF6A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0.9034 test accuracy</a:t>
            </a: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compared to the ANN's 0.8781.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99886"/>
            <a:ext cx="22860" cy="1081564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93790" y="4204692"/>
            <a:ext cx="4215289" cy="2141815"/>
          </a:xfrm>
          <a:prstGeom prst="roundRect">
            <a:avLst>
              <a:gd name="adj" fmla="val 1390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15008" y="4425910"/>
            <a:ext cx="33376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Matters Most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15008" y="4855131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CNN's design is inherently better suited for image classification, with convolutional layers effectively capturing spatial features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4204692"/>
            <a:ext cx="4215408" cy="2141815"/>
          </a:xfrm>
          <a:prstGeom prst="roundRect">
            <a:avLst>
              <a:gd name="adj" fmla="val 1390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428655" y="4425910"/>
            <a:ext cx="28040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Tuning Provides Gains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28655" y="4855131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Systematic hyperparameter optimization delivered measurable improvements, though incremental compared to architecture selection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4204692"/>
            <a:ext cx="4215289" cy="2141815"/>
          </a:xfrm>
          <a:prstGeom prst="roundRect">
            <a:avLst>
              <a:gd name="adj" fmla="val 1390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842421" y="4425910"/>
            <a:ext cx="30810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Consistent Performance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842421" y="4855131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CNN maintained its advantage throughout all experimental phases, from preliminary trials to final optimized models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Custom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Sora Medium</vt:lpstr>
      <vt:lpstr>Sora Light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nandan k</cp:lastModifiedBy>
  <cp:revision>2</cp:revision>
  <dcterms:created xsi:type="dcterms:W3CDTF">2025-11-04T16:44:15Z</dcterms:created>
  <dcterms:modified xsi:type="dcterms:W3CDTF">2025-11-04T17:03:54Z</dcterms:modified>
</cp:coreProperties>
</file>